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ink/ink1.xml" ContentType="application/inkml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sldIdLst>
    <p:sldId id="630" r:id="rId2"/>
    <p:sldId id="632" r:id="rId3"/>
    <p:sldId id="633" r:id="rId4"/>
    <p:sldId id="634" r:id="rId5"/>
    <p:sldId id="635" r:id="rId6"/>
    <p:sldId id="636" r:id="rId7"/>
    <p:sldId id="637" r:id="rId8"/>
    <p:sldId id="638" r:id="rId9"/>
    <p:sldId id="639" r:id="rId10"/>
    <p:sldId id="640" r:id="rId11"/>
    <p:sldId id="631" r:id="rId1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959" autoAdjust="0"/>
  </p:normalViewPr>
  <p:slideViewPr>
    <p:cSldViewPr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in"/>
          <inkml:channel name="Y" type="integer" max="1080" units="in"/>
        </inkml:traceFormat>
        <inkml:channelProperties>
          <inkml:channelProperty channel="X" name="resolution" value="102.4" units="1/in"/>
          <inkml:channelProperty channel="Y" name="resolution" value="102.27274" units="1/in"/>
        </inkml:channelProperties>
      </inkml:inkSource>
      <inkml:timestamp xml:id="ts0" timeString="2017-11-20T05:39:30.51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0,'0'0,"0"0,0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944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2171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0783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344603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947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38699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2003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296761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886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985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29636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6979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23177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ulms.vu.edu.pk/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hyperlink" Target="http://www.studyguid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customXml" Target="../ink/ink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andara" pitchFamily="34" charset="0"/>
              </a:rPr>
              <a:t>Dilemma </a:t>
            </a:r>
            <a:r>
              <a:rPr lang="en-US" sz="3200" dirty="0">
                <a:latin typeface="Candara" pitchFamily="34" charset="0"/>
              </a:rPr>
              <a:t>of Constitution Making in Pakistan </a:t>
            </a:r>
            <a:endParaRPr lang="en-US" sz="3000" dirty="0">
              <a:latin typeface="Candara" pitchFamily="34" charset="0"/>
            </a:endParaRPr>
          </a:p>
          <a:p>
            <a:endParaRPr lang="en-US" sz="3000" dirty="0">
              <a:latin typeface="Candar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latin typeface="Candara" panose="020E0502030303020204" pitchFamily="34" charset="0"/>
              </a:rPr>
              <a:pPr/>
              <a:t>1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777705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Federalism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There was consensus on federalism but yet there were many issues to be settled. Pakistan consisted of two parts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Division of power was the most difficult part between two wings and also among the provinces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Provinces were demanding more Autonomy and Provincial Rights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Strong Centre tradition continued in 1956 as well.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B4D00EE-9F0C-408D-BB48-B3B85DADD92E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3DF44C-8A41-4DC9-9604-092F1808D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0C8FE0-0640-4B5F-A8E5-9D0A349E2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text for these slides have been taken </a:t>
            </a:r>
            <a:r>
              <a:rPr lang="en-US"/>
              <a:t>from </a:t>
            </a:r>
            <a:r>
              <a:rPr lang="en-US">
                <a:hlinkClick r:id="rId3"/>
              </a:rPr>
              <a:t>www.vulms.vu.edu.pk</a:t>
            </a:r>
            <a:r>
              <a:rPr lang="en-US"/>
              <a:t> and </a:t>
            </a:r>
            <a:r>
              <a:rPr lang="en-US">
                <a:hlinkClick r:id="rId4"/>
              </a:rPr>
              <a:t>www.studyguide.com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E01FAA7-83A9-492E-AD28-4A07041B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DD13346-F947-44A9-B47A-5854F84AC3DA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609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The Constituent Assembly (1947-54)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Objective Resolution(1949)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Features of the Objectives Resolution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Importance of Objective Resolution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Objections Raised</a:t>
            </a:r>
          </a:p>
          <a:p>
            <a:pPr marL="2922588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By Non Muslims</a:t>
            </a:r>
          </a:p>
          <a:p>
            <a:pPr marL="2922588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Constitutional Issues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Basic Principle Committee Reports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Muhammad Ali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Bogra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Formula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Reaction to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Bogra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Formula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Criticism on BPC Reports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A85AA4E-B79A-478D-8DA8-80B3F37023BB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Introduction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Dissolution of First Constituent Assembly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Second Constituent Assembly (1947-54)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One Unit Scheme, Oct 1955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1956 Constitution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Dissolution of 1956 CA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AA07285A-4DD1-463E-97F5-9EAD5D8F3C0F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9272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Objective Resolution (1949)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The first constitutional document that proved to be the ‘foundation’ of the constitutional developments in Pakistan.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It provided parameters and sublime principles to the legislators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It was Moved by </a:t>
            </a:r>
            <a:r>
              <a:rPr lang="en-US" sz="2000" dirty="0" err="1">
                <a:latin typeface="Candara" pitchFamily="34" charset="0"/>
              </a:rPr>
              <a:t>Liaquat</a:t>
            </a:r>
            <a:r>
              <a:rPr lang="en-US" sz="2000" dirty="0">
                <a:latin typeface="Candara" pitchFamily="34" charset="0"/>
              </a:rPr>
              <a:t> Ali Khan, the then Prime Minister of Pakistan  </a:t>
            </a:r>
            <a:endParaRPr lang="en-US" altLang="en-US" sz="2000" dirty="0">
              <a:latin typeface="Candara" pitchFamily="34" charset="0"/>
              <a:cs typeface="Arial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E28DBB3-7554-49E3-9A76-624153659E28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Features of Objective Resolution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79" y="1380835"/>
            <a:ext cx="802002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Sovereignty belongs to Almighty Allah alone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Authority delegated by Him through the People to be exercised within the limits  permitted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Constitution is to be framed for Sovereign Independent Pakistan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Power will be exercised through elected Representatives of People.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Democracy, freedom, equality, tolerance and Social justice  will be as dictated by Islam.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Enabling Muslims to live in accordance with the teachings of Islam.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Minorities will have total freedom to profess and practice their religion and develop their culture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 Safeguarding the legitimate interests of minorities, backward and depressed classes.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231A243-124F-43A3-B00D-F85DFFAE5A2E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9317" y="643656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Continued…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79" y="1550733"/>
            <a:ext cx="8020022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Pakistan shall be a Federation with autonomous units. State’s sovereignty and territorial integrity will be protected.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ndara" pitchFamily="34" charset="0"/>
              </a:rPr>
              <a:t>People of Pakistan should prosper and attain their rightful place in the comity of nations and make contribution towards international peace and progress and happiness of humanity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6B53BE-B3C3-4BF5-9E2B-B42DAB3A7D63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2576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Importance of Objective Resolution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Sovereignty of Allah was declared as distinctive political philosophy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Unlike Western democracy where sovereignty lies with people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limits were provided to exercise powers are to be the ones given by God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Minorities were given their due rights and respect in the benign society of Pakistan.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Provided a framework for future constitutions of Pakistan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embraced the centrality of Islam in the constitutional framework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remained the preamble of all constitutions of Pakistan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E78D293E-AA95-45D6-B3FC-CE68B69C6A13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Objections Raised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By Non Muslims: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Government trying to mix religion with politics and was against the spirit of democracy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Sovereignty of Allah will promote inequality in the society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They viewed Sharia was not in conformity with modern time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Will encourage the establishment of a theocratic state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p14="http://schemas.microsoft.com/office/powerpoint/2010/main" xmlns="" Requires="p14">
          <p:contentPart p14:bwMode="auto" r:id="rId6">
            <p14:nvContentPartPr>
              <p14:cNvPr id="3074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2234525" y="14736763"/>
              <a:ext cx="0" cy="0"/>
            </p14:xfrm>
          </p:contentPart>
        </mc:Choice>
        <mc:Fallback>
          <p:pic>
            <p:nvPicPr>
              <p:cNvPr id="3074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234525" y="14736763"/>
                <a:ext cx="0" cy="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7D06F3D-011A-47BC-B424-56C768C0B124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Constitutional Issues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Federalism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Representation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Separate or Joint Electorate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National Language Issue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Parliamentary or Presidential system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Islamic or Secular State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5D90D4D-AE57-458B-81F9-9551DBE516EF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5593</TotalTime>
  <Words>500</Words>
  <Application>Microsoft Office PowerPoint</Application>
  <PresentationFormat>On-screen Show (4:3)</PresentationFormat>
  <Paragraphs>85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HDOfficeLightV0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460</cp:revision>
  <dcterms:created xsi:type="dcterms:W3CDTF">2015-07-28T10:20:14Z</dcterms:created>
  <dcterms:modified xsi:type="dcterms:W3CDTF">2020-03-26T21:35:05Z</dcterms:modified>
</cp:coreProperties>
</file>